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37A0-281B-4658-A857-F3884B63B31D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06B8-EFFC-431E-9BDA-C1178F1AF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https://commons.wikimedia.org/wiki/File:Shawangunk_Grasslands_NWR.jpg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206B8-EFFC-431E-9BDA-C1178F1AF3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4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5624-95BB-4362-8498-3A02987E298F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171D-9E31-4435-B854-8A8A14A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Body Covering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1241947"/>
          </a:xfrm>
        </p:spPr>
        <p:txBody>
          <a:bodyPr/>
          <a:lstStyle/>
          <a:p>
            <a:r>
              <a:rPr lang="en-US" dirty="0" smtClean="0"/>
              <a:t>What covers my body?</a:t>
            </a:r>
          </a:p>
          <a:p>
            <a:r>
              <a:rPr lang="en-US" dirty="0" smtClean="0"/>
              <a:t>Does the covering have colors or patterns?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f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5522"/>
            <a:ext cx="2405527" cy="16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4" y="4737733"/>
            <a:ext cx="2840615" cy="15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cales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15" y="2627346"/>
            <a:ext cx="2693769" cy="17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eath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39" y="2543887"/>
            <a:ext cx="2505704" cy="173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he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19" y="4517347"/>
            <a:ext cx="3035736" cy="20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Aquatic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mic Sans MS" panose="030F0702030302020204" pitchFamily="66" charset="0"/>
              </a:rPr>
              <a:t>	Freshwater</a:t>
            </a:r>
            <a:r>
              <a:rPr lang="en-US" dirty="0" smtClean="0">
                <a:latin typeface="Comic Sans MS" panose="030F0702030302020204" pitchFamily="66" charset="0"/>
              </a:rPr>
              <a:t>					</a:t>
            </a:r>
            <a:r>
              <a:rPr lang="en-US" b="1" dirty="0" smtClean="0">
                <a:latin typeface="Comic Sans MS" panose="030F0702030302020204" pitchFamily="66" charset="0"/>
              </a:rPr>
              <a:t>Marine</a:t>
            </a:r>
            <a:r>
              <a:rPr lang="en-US" dirty="0" smtClean="0">
                <a:latin typeface="Comic Sans MS" panose="030F0702030302020204" pitchFamily="66" charset="0"/>
              </a:rPr>
              <a:t>				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freshwater bi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40330"/>
            <a:ext cx="4337775" cy="31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arine bi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8" y="2640330"/>
            <a:ext cx="4725239" cy="31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Taking in Nutrients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I eat?</a:t>
            </a:r>
          </a:p>
          <a:p>
            <a:r>
              <a:rPr lang="en-US" dirty="0" smtClean="0"/>
              <a:t>How will I eat?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653" y="3548031"/>
            <a:ext cx="1015463" cy="1660200"/>
          </a:xfrm>
          <a:prstGeom prst="rect">
            <a:avLst/>
          </a:prstGeom>
        </p:spPr>
      </p:pic>
      <p:sp>
        <p:nvSpPr>
          <p:cNvPr id="7" name="AutoShape 2" descr="Image result for shark tee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shark te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29" y="3152160"/>
            <a:ext cx="2974389" cy="30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rbivores omnivores and carnivo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83" y="2672860"/>
            <a:ext cx="3792905" cy="30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Movement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me move?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9" y="2368445"/>
            <a:ext cx="2878113" cy="215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7" y="2233507"/>
            <a:ext cx="3581675" cy="226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685" y="4718593"/>
            <a:ext cx="2894058" cy="193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35" y="2290579"/>
            <a:ext cx="2851309" cy="2212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83" y="4527031"/>
            <a:ext cx="2673528" cy="20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Sensing My Environment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986" y="1882993"/>
            <a:ext cx="3461268" cy="229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173" y="1997795"/>
            <a:ext cx="1885950" cy="2114550"/>
          </a:xfrm>
          <a:prstGeom prst="rect">
            <a:avLst/>
          </a:prstGeom>
        </p:spPr>
      </p:pic>
      <p:pic>
        <p:nvPicPr>
          <p:cNvPr id="3076" name="Picture 4" descr="Image result for nose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99" y="2263904"/>
            <a:ext cx="2763864" cy="16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5" y="4600575"/>
            <a:ext cx="3048677" cy="203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002" y="4463048"/>
            <a:ext cx="60102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Biome Cards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Grassland</a:t>
            </a:r>
          </a:p>
          <a:p>
            <a:r>
              <a:rPr lang="en-US" dirty="0" smtClean="0"/>
              <a:t>Forest</a:t>
            </a:r>
          </a:p>
          <a:p>
            <a:r>
              <a:rPr lang="en-US" dirty="0" smtClean="0"/>
              <a:t>Tundra</a:t>
            </a:r>
          </a:p>
          <a:p>
            <a:r>
              <a:rPr lang="en-US" dirty="0" smtClean="0"/>
              <a:t>Desert</a:t>
            </a:r>
          </a:p>
          <a:p>
            <a:r>
              <a:rPr lang="en-US" dirty="0" smtClean="0"/>
              <a:t>Aquatic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Grassland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grassland biom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48" y="1450870"/>
            <a:ext cx="6850504" cy="490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Forest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forest bi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55" y="1469036"/>
            <a:ext cx="6695607" cy="50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Tundra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Image result for tundra bi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61" y="1531664"/>
            <a:ext cx="6550701" cy="49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Desert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desert bio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47" y="1528354"/>
            <a:ext cx="6371379" cy="47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Body Covering</vt:lpstr>
      <vt:lpstr>Taking in Nutrients</vt:lpstr>
      <vt:lpstr>Movement</vt:lpstr>
      <vt:lpstr>Sensing My Environment</vt:lpstr>
      <vt:lpstr>Biome Cards</vt:lpstr>
      <vt:lpstr>Grassland</vt:lpstr>
      <vt:lpstr>Forest</vt:lpstr>
      <vt:lpstr>Tundra</vt:lpstr>
      <vt:lpstr>Desert</vt:lpstr>
      <vt:lpstr>Aquatic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Covering</dc:title>
  <dc:creator>Jennifer T</dc:creator>
  <cp:lastModifiedBy>Small, Sandra</cp:lastModifiedBy>
  <cp:revision>20</cp:revision>
  <dcterms:created xsi:type="dcterms:W3CDTF">2017-08-24T19:10:16Z</dcterms:created>
  <dcterms:modified xsi:type="dcterms:W3CDTF">2017-08-24T21:10:02Z</dcterms:modified>
</cp:coreProperties>
</file>